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Barlow Semi Condensed Light"/>
      <p:regular r:id="rId50"/>
      <p:bold r:id="rId51"/>
      <p:italic r:id="rId52"/>
      <p:boldItalic r:id="rId53"/>
    </p:embeddedFont>
    <p:embeddedFont>
      <p:font typeface="Fjalla One"/>
      <p:regular r:id="rId54"/>
    </p:embeddedFont>
    <p:embeddedFont>
      <p:font typeface="Barlow Semi Condensed Medium"/>
      <p:regular r:id="rId55"/>
      <p:bold r:id="rId56"/>
      <p:italic r:id="rId57"/>
      <p:boldItalic r:id="rId58"/>
    </p:embeddedFont>
    <p:embeddedFont>
      <p:font typeface="Barlow Semi Condensed"/>
      <p:regular r:id="rId59"/>
      <p:bold r:id="rId60"/>
      <p:italic r:id="rId61"/>
      <p:boldItalic r:id="rId62"/>
    </p:embeddedFont>
    <p:embeddedFont>
      <p:font typeface="Barlow"/>
      <p:regular r:id="rId63"/>
      <p:bold r:id="rId64"/>
      <p:italic r:id="rId65"/>
      <p:boldItalic r:id="rId66"/>
    </p:embeddedFont>
    <p:embeddedFont>
      <p:font typeface="Barlow Light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BarlowLight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BarlowSemiCondensed-boldItalic.fntdata"/><Relationship Id="rId61" Type="http://schemas.openxmlformats.org/officeDocument/2006/relationships/font" Target="fonts/BarlowSemiCondensed-italic.fntdata"/><Relationship Id="rId20" Type="http://schemas.openxmlformats.org/officeDocument/2006/relationships/slide" Target="slides/slide16.xml"/><Relationship Id="rId64" Type="http://schemas.openxmlformats.org/officeDocument/2006/relationships/font" Target="fonts/Barlow-bold.fntdata"/><Relationship Id="rId63" Type="http://schemas.openxmlformats.org/officeDocument/2006/relationships/font" Target="fonts/Barlow-regular.fntdata"/><Relationship Id="rId22" Type="http://schemas.openxmlformats.org/officeDocument/2006/relationships/slide" Target="slides/slide18.xml"/><Relationship Id="rId66" Type="http://schemas.openxmlformats.org/officeDocument/2006/relationships/font" Target="fonts/Barlow-boldItalic.fntdata"/><Relationship Id="rId21" Type="http://schemas.openxmlformats.org/officeDocument/2006/relationships/slide" Target="slides/slide17.xml"/><Relationship Id="rId65" Type="http://schemas.openxmlformats.org/officeDocument/2006/relationships/font" Target="fonts/Barlow-italic.fntdata"/><Relationship Id="rId24" Type="http://schemas.openxmlformats.org/officeDocument/2006/relationships/slide" Target="slides/slide20.xml"/><Relationship Id="rId68" Type="http://schemas.openxmlformats.org/officeDocument/2006/relationships/font" Target="fonts/BarlowLight-bold.fntdata"/><Relationship Id="rId23" Type="http://schemas.openxmlformats.org/officeDocument/2006/relationships/slide" Target="slides/slide19.xml"/><Relationship Id="rId67" Type="http://schemas.openxmlformats.org/officeDocument/2006/relationships/font" Target="fonts/BarlowLight-regular.fntdata"/><Relationship Id="rId60" Type="http://schemas.openxmlformats.org/officeDocument/2006/relationships/font" Target="fonts/BarlowSemiCondensed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BarlowLight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SemiCondensedLight-bold.fntdata"/><Relationship Id="rId50" Type="http://schemas.openxmlformats.org/officeDocument/2006/relationships/font" Target="fonts/BarlowSemiCondensedLight-regular.fntdata"/><Relationship Id="rId53" Type="http://schemas.openxmlformats.org/officeDocument/2006/relationships/font" Target="fonts/BarlowSemiCondensedLight-boldItalic.fntdata"/><Relationship Id="rId52" Type="http://schemas.openxmlformats.org/officeDocument/2006/relationships/font" Target="fonts/BarlowSemiCondensedLight-italic.fntdata"/><Relationship Id="rId11" Type="http://schemas.openxmlformats.org/officeDocument/2006/relationships/slide" Target="slides/slide7.xml"/><Relationship Id="rId55" Type="http://schemas.openxmlformats.org/officeDocument/2006/relationships/font" Target="fonts/BarlowSemiCondensedMedium-regular.fntdata"/><Relationship Id="rId10" Type="http://schemas.openxmlformats.org/officeDocument/2006/relationships/slide" Target="slides/slide6.xml"/><Relationship Id="rId54" Type="http://schemas.openxmlformats.org/officeDocument/2006/relationships/font" Target="fonts/FjallaOne-regular.fntdata"/><Relationship Id="rId13" Type="http://schemas.openxmlformats.org/officeDocument/2006/relationships/slide" Target="slides/slide9.xml"/><Relationship Id="rId57" Type="http://schemas.openxmlformats.org/officeDocument/2006/relationships/font" Target="fonts/BarlowSemiCondensedMedium-italic.fntdata"/><Relationship Id="rId12" Type="http://schemas.openxmlformats.org/officeDocument/2006/relationships/slide" Target="slides/slide8.xml"/><Relationship Id="rId56" Type="http://schemas.openxmlformats.org/officeDocument/2006/relationships/font" Target="fonts/BarlowSemiCondensedMedium-bold.fntdata"/><Relationship Id="rId15" Type="http://schemas.openxmlformats.org/officeDocument/2006/relationships/slide" Target="slides/slide11.xml"/><Relationship Id="rId59" Type="http://schemas.openxmlformats.org/officeDocument/2006/relationships/font" Target="fonts/BarlowSemiCondensed-regular.fntdata"/><Relationship Id="rId14" Type="http://schemas.openxmlformats.org/officeDocument/2006/relationships/slide" Target="slides/slide10.xml"/><Relationship Id="rId58" Type="http://schemas.openxmlformats.org/officeDocument/2006/relationships/font" Target="fonts/BarlowSemiCondensedMedium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0dd2912d2b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0dd2912d2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2d2d589c34c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" name="Google Shape;1823;g2d2d589c34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2d2d589c34c_0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2d2d589c34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2d2d589c34c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2d2d589c34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d2d589c34c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d2d589c34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ff3abd57f3_1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2ff3abd57f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ff3abd57f3_1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2ff3abd57f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g2ff3abd57f3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" name="Google Shape;1877;g2ff3abd57f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2ff3abd57f3_1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2ff3abd57f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d2d589c34c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2d2d589c34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f7351320d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2f7351320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2ff3abd57f3_1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2ff3abd57f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ff3abd57f3_1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2ff3abd57f3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2ff3abd57f3_1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2ff3abd57f3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2d2d589c34c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2d2d589c34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13d65d54fa5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13d65d54fa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2f4fdd084f1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2f4fdd084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3eee85b14b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3eee85b14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13eee85b14b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13eee85b14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f4fdd084f1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f4fdd084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2f4fdd084f1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2f4fdd084f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224656733b3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224656733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2f4fdd084f1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2f4fdd084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2f4fdd084f1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2f4fdd084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2d2d589c34c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2d2d589c34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2d2d589c34c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2d2d589c34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2d2d589c34c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2d2d589c34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2d2d589c34c_0_1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2d2d589c34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2ff3abd57f3_1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2ff3abd57f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2ffafdf7d1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2ffafdf7d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2ffafdf7d18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2ffafdf7d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2ffafdf7d18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2ffafdf7d1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f5d16f7587_1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2f5d16f758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2ffafdf7d18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2ffafdf7d1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2ffafdf7d18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2ffafdf7d1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2ffafdf7d18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2ffafdf7d1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2ffafdf7d18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2ffafdf7d1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2ffafdf7d18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2ffafdf7d1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2f7351320d8_0_2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2f7351320d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2fbc526f09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2fbc526f0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2d2d589c34c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2d2d589c3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2d2d589c34c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2d2d589c34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2d30a36104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2d30a3610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2d2d589c34c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2d2d589c34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5" name="Google Shape;15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2" name="Google Shape;22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3" name="Google Shape;33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7" name="Google Shape;37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1" name="Google Shape;41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57" name="Google Shape;55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61" name="Google Shape;56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5" name="Google Shape;56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66" name="Google Shape;56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73" name="Google Shape;57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78" name="Google Shape;57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83" name="Google Shape;58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90" name="Google Shape;59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3" name="Google Shape;59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6" name="Google Shape;59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97" name="Google Shape;59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" name="Google Shape;60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04" name="Google Shape;60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09" name="Google Shape;60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3" name="Google Shape;61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9" name="Google Shape;61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20" name="Google Shape;62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24" name="Google Shape;62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28" name="Google Shape;62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2" name="Google Shape;63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7" name="Google Shape;637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8" name="Google Shape;638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9" name="Google Shape;639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1" name="Google Shape;641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4" name="Google Shape;644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5" name="Google Shape;645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6" name="Google Shape;646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8" name="Google Shape;648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9" name="Google Shape;64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2" name="Google Shape;652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53" name="Google Shape;653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54" name="Google Shape;654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55" name="Google Shape;655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56" name="Google Shape;656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57" name="Google Shape;657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58" name="Google Shape;658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59" name="Google Shape;659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61" name="Google Shape;661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62" name="Google Shape;662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6" name="Google Shape;666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67" name="Google Shape;667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1" name="Google Shape;671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72" name="Google Shape;672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8" name="Google Shape;67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1" name="Google Shape;681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2" name="Google Shape;682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83" name="Google Shape;683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4" name="Google Shape;684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85" name="Google Shape;685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6" name="Google Shape;686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87" name="Google Shape;687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8" name="Google Shape;688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89" name="Google Shape;689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2" name="Google Shape;692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93" name="Google Shape;69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98" name="Google Shape;698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705" name="Google Shape;705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08" name="Google Shape;708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09" name="Google Shape;709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710" name="Google Shape;710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17" name="Google Shape;717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22" name="Google Shape;722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7" name="Google Shape;727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9" name="Google Shape;729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0" name="Google Shape;730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31" name="Google Shape;731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36" name="Google Shape;736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2" name="Google Shape;742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3" name="Google Shape;743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4" name="Google Shape;744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45" name="Google Shape;745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1" name="Google Shape;751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52" name="Google Shape;752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6" name="Google Shape;756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7" name="Google Shape;757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62" name="Google Shape;762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5" name="Google Shape;765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66" name="Google Shape;766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0" name="Google Shape;770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2" name="Google Shape;772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3" name="Google Shape;773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4" name="Google Shape;774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5" name="Google Shape;77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9" name="Google Shape;779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0" name="Google Shape;780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1" name="Google Shape;781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2" name="Google Shape;782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3" name="Google Shape;783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4" name="Google Shape;784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5" name="Google Shape;785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6" name="Google Shape;786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7" name="Google Shape;787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88" name="Google Shape;788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89" name="Google Shape;789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90" name="Google Shape;790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94" name="Google Shape;794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95" name="Google Shape;795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Google Shape;801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802" name="Google Shape;802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807" name="Google Shape;807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1" name="Google Shape;811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812" name="Google Shape;812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19" name="Google Shape;819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22" name="Google Shape;822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3" name="Google Shape;823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5" name="Google Shape;825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26" name="Google Shape;826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33" name="Google Shape;833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38" name="Google Shape;838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" name="Google Shape;848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49" name="Google Shape;849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2" name="Google Shape;852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53" name="Google Shape;85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6" name="Google Shape;85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60" name="Google Shape;860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64" name="Google Shape;864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69" name="Google Shape;869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0" name="Google Shape;880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81" name="Google Shape;881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7" name="Google Shape;887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88" name="Google Shape;888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Google Shape;892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93" name="Google Shape;893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96" name="Google Shape;896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00" name="Google Shape;900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901" name="Google Shape;901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908" name="Google Shape;908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913" name="Google Shape;913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7" name="Google Shape;917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18" name="Google Shape;918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25" name="Google Shape;925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31" name="Google Shape;931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32" name="Google Shape;932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33" name="Google Shape;933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37" name="Google Shape;937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38" name="Google Shape;938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45" name="Google Shape;945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Google Shape;949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50" name="Google Shape;950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" name="Google Shape;954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55" name="Google Shape;955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1" name="Google Shape;961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62" name="Google Shape;96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65" name="Google Shape;965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68" name="Google Shape;968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69" name="Google Shape;969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76" name="Google Shape;976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0" name="Google Shape;980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81" name="Google Shape;981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" name="Google Shape;985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1" name="Google Shape;991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92" name="Google Shape;99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96" name="Google Shape;996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" name="Google Shape;999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00" name="Google Shape;1000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</a:defRPr>
            </a:lvl1pPr>
            <a:lvl2pPr lvl="1">
              <a:buNone/>
              <a:defRPr>
                <a:solidFill>
                  <a:srgbClr val="000000"/>
                </a:solidFill>
              </a:defRPr>
            </a:lvl2pPr>
            <a:lvl3pPr lvl="2">
              <a:buNone/>
              <a:defRPr>
                <a:solidFill>
                  <a:srgbClr val="000000"/>
                </a:solidFill>
              </a:defRPr>
            </a:lvl3pPr>
            <a:lvl4pPr lvl="3">
              <a:buNone/>
              <a:defRPr>
                <a:solidFill>
                  <a:srgbClr val="000000"/>
                </a:solidFill>
              </a:defRPr>
            </a:lvl4pPr>
            <a:lvl5pPr lvl="4">
              <a:buNone/>
              <a:defRPr>
                <a:solidFill>
                  <a:srgbClr val="000000"/>
                </a:solidFill>
              </a:defRPr>
            </a:lvl5pPr>
            <a:lvl6pPr lvl="5">
              <a:buNone/>
              <a:defRPr>
                <a:solidFill>
                  <a:srgbClr val="000000"/>
                </a:solidFill>
              </a:defRPr>
            </a:lvl6pPr>
            <a:lvl7pPr lvl="6">
              <a:buNone/>
              <a:defRPr>
                <a:solidFill>
                  <a:srgbClr val="000000"/>
                </a:solidFill>
              </a:defRPr>
            </a:lvl7pPr>
            <a:lvl8pPr lvl="7">
              <a:buNone/>
              <a:defRPr>
                <a:solidFill>
                  <a:srgbClr val="000000"/>
                </a:solidFill>
              </a:defRPr>
            </a:lvl8pPr>
            <a:lvl9pPr lvl="8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6" name="Google Shape;1006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07" name="Google Shape;1007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8" name="Google Shape;1008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09" name="Google Shape;1009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0" name="Google Shape;1010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011" name="Google Shape;1011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15" name="Google Shape;1015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016" name="Google Shape;1016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23" name="Google Shape;1023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7" name="Google Shape;1027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28" name="Google Shape;1028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33" name="Google Shape;1033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40" name="Google Shape;1040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43" name="Google Shape;1043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46" name="Google Shape;1046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47" name="Google Shape;104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3" name="Google Shape;1053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54" name="Google Shape;105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59" name="Google Shape;105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9" name="Google Shape;1069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70" name="Google Shape;1070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74" name="Google Shape;1074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7" name="Google Shape;1077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78" name="Google Shape;1078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7" name="Google Shape;47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" name="Google Shape;50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" name="Google Shape;51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2" name="Google Shape;52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3" name="Google Shape;53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4" name="Google Shape;54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" name="Google Shape;61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" name="Google Shape;66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1" name="Google Shape;71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" name="Google Shape;72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" name="Google Shape;79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80" name="Google Shape;8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90" name="Google Shape;9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4" name="Google Shape;94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" name="Google Shape;97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" name="Google Shape;101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2" name="Google Shape;10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5" name="Google Shape;105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7" name="Google Shape;107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84" name="Google Shape;108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85" name="Google Shape;108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6" name="Google Shape;108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87" name="Google Shape;108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88" name="Google Shape;108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" name="Google Shape;109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93" name="Google Shape;109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7" name="Google Shape;109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98" name="Google Shape;109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04" name="Google Shape;110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05" name="Google Shape;110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06" name="Google Shape;110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07" name="Google Shape;110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08" name="Google Shape;110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09" name="Google Shape;110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0" name="Google Shape;111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2" name="Google Shape;1112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3" name="Google Shape;1113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14" name="Google Shape;1114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15" name="Google Shape;1115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21" name="Google Shape;1121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27" name="Google Shape;1127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29" name="Google Shape;1129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30" name="Google Shape;1130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37" name="Google Shape;1137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42" name="Google Shape;1142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47" name="Google Shape;1147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51" name="Google Shape;1151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" name="Google Shape;1154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5" name="Google Shape;1155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6" name="Google Shape;1156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7" name="Google Shape;1157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8" name="Google Shape;1158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9" name="Google Shape;1159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60" name="Google Shape;116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3" name="Google Shape;1163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64" name="Google Shape;1164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6" name="Google Shape;1166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67" name="Google Shape;1167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72" name="Google Shape;1172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78" name="Google Shape;1178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0" name="Google Shape;1180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81" name="Google Shape;1181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88" name="Google Shape;1188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93" name="Google Shape;1193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98" name="Google Shape;1198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02" name="Google Shape;1202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5" name="Google Shape;120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8" name="Google Shape;1208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9" name="Google Shape;1209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10" name="Google Shape;1210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11" name="Google Shape;1211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216" name="Google Shape;1216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22" name="Google Shape;1222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24" name="Google Shape;1224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25" name="Google Shape;1225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1" name="Google Shape;1231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32" name="Google Shape;1232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6" name="Google Shape;1236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37" name="Google Shape;1237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42" name="Google Shape;1242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5" name="Google Shape;1245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46" name="Google Shape;1246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52" name="Google Shape;1252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5" name="Google Shape;1255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56" name="Google Shape;1256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63" name="Google Shape;1263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7" name="Google Shape;1267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74" name="Google Shape;127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7" name="Google Shape;1277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78" name="Google Shape;127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82" name="Google Shape;1282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85" name="Google Shape;1285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87" name="Google Shape;1287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88" name="Google Shape;1288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4" name="Google Shape;1294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95" name="Google Shape;1295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" name="Google Shape;1299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300" name="Google Shape;1300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305" name="Google Shape;130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" name="Google Shape;1308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309" name="Google Shape;1309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5" name="Google Shape;1315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7" name="Google Shape;1317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8" name="Google Shape;1318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319" name="Google Shape;1319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3" name="Google Shape;1323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324" name="Google Shape;1324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0" name="Google Shape;1330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31" name="Google Shape;1331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34" name="Google Shape;1334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5" name="Google Shape;1335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36" name="Google Shape;1336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43" name="Google Shape;1343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" name="Google Shape;1347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48" name="Google Shape;1348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3" name="Google Shape;1353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6" name="Google Shape;1356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57" name="Google Shape;1357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58" name="Google Shape;1358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65" name="Google Shape;1365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70" name="Google Shape;1370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75" name="Google Shape;1375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1" name="Google Shape;1381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82" name="Google Shape;1382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85" name="Google Shape;1385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88" name="Google Shape;1388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89" name="Google Shape;1389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96" name="Google Shape;1396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401" name="Google Shape;1401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412" name="Google Shape;1412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5" name="Google Shape;1415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416" name="Google Shape;141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420" name="Google Shape;142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5" name="Google Shape;1425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426" name="Google Shape;1426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7" name="Google Shape;1427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8" name="Google Shape;1428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29" name="Google Shape;1429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34" name="Google Shape;1434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8" name="Google Shape;1438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39" name="Google Shape;1439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45" name="Google Shape;144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oogle Shape;1447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48" name="Google Shape;1448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49" name="Google Shape;1449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50" name="Google Shape;145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1" name="Google Shape;1461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62" name="Google Shape;146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66" name="Google Shape;1466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67" name="Google Shape;1467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68" name="Google Shape;1468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4" name="Google Shape;1474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75" name="Google Shape;1475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9" name="Google Shape;1479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80" name="Google Shape;1480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4" name="Google Shape;1484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85" name="Google Shape;148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8" name="Google Shape;1488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89" name="Google Shape;148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2" name="Google Shape;1492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93" name="Google Shape;1493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97" name="Google Shape;149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00" name="Google Shape;1500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1" name="Google Shape;1501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02" name="Google Shape;1502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8" name="Google Shape;1508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09" name="Google Shape;1509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0" name="Google Shape;1510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1" name="Google Shape;1511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2" name="Google Shape;1512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3" name="Google Shape;1513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14" name="Google Shape;1514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0" name="Google Shape;1520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21" name="Google Shape;1521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5" name="Google Shape;1525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26" name="Google Shape;1526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0" name="Google Shape;1530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31" name="Google Shape;1531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7" name="Google Shape;1537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41" name="Google Shape;1541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2" name="Google Shape;1542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3" name="Google Shape;1543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44" name="Google Shape;1544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45" name="Google Shape;154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52" name="Google Shape;155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6" name="Google Shape;1556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57" name="Google Shape;155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1" name="Google Shape;1561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7" name="Google Shape;1567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68" name="Google Shape;1568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1" name="Google Shape;1571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72" name="Google Shape;1572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75" name="Google Shape;157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4" name="Google Shape;114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5" name="Google Shape;115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9" name="Google Shape;119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20" name="Google Shape;120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1" name="Google Shape;121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22" name="Google Shape;122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9" name="Google Shape;129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" name="Google Shape;133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4" name="Google Shape;134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8" name="Google Shape;138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9" name="Google Shape;139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0" name="Google Shape;140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7" name="Google Shape;147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" name="Google Shape;151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2" name="Google Shape;152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7" name="Google Shape;157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1" name="Google Shape;161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" name="Google Shape;164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2" name="Google Shape;172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4" name="Google Shape;174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oogle Shape;157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78" name="Google Shape;157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81" name="Google Shape;158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82" name="Google Shape;158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3" name="Google Shape;158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4" name="Google Shape;158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6" name="Google Shape;158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87" name="Google Shape;158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3" name="Google Shape;159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94" name="Google Shape;159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8" name="Google Shape;159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99" name="Google Shape;159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3" name="Google Shape;160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04" name="Google Shape;160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0" name="Google Shape;161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14" name="Google Shape;161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5" name="Google Shape;161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6" name="Google Shape;161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17" name="Google Shape;161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18" name="Google Shape;161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4" name="Google Shape;162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25" name="Google Shape;162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9" name="Google Shape;162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30" name="Google Shape;163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4" name="Google Shape;163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0" name="Google Shape;164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41" name="Google Shape;164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4" name="Google Shape;164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48" name="Google Shape;164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49" name="Google Shape;164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52" name="Google Shape;1652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53" name="Google Shape;1653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54" name="Google Shape;1654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55" name="Google Shape;1655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56" name="Google Shape;1656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57" name="Google Shape;1657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3" name="Google Shape;1663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64" name="Google Shape;1664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3" name="Google Shape;1673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74" name="Google Shape;1674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1" name="Google Shape;1681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82" name="Google Shape;1682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6" name="Google Shape;1686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87" name="Google Shape;1687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1" name="Google Shape;1691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92" name="Google Shape;1692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5" name="Google Shape;1695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96" name="Google Shape;1696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9" name="Google Shape;1699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00" name="Google Shape;1700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03" name="Google Shape;1703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704" name="Google Shape;1704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07" name="Google Shape;1707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8" name="Google Shape;1708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09" name="Google Shape;1709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33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16" name="Google Shape;1716;p3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717" name="Google Shape;1717;p3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9" name="Google Shape;171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_AND_BODY_2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3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2" name="Google Shape;1722;p34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3" name="Google Shape;1723;p3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4" name="Google Shape;1724;p34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1725" name="Google Shape;1725;p34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TITLE_AND_TWO_COLUMNS_1"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3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9" name="Google Shape;1729;p35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730" name="Google Shape;1730;p35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731" name="Google Shape;1731;p3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32" name="Google Shape;1732;p3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1733" name="Google Shape;1733;p3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36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7" name="Google Shape;1737;p36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38" name="Google Shape;1738;p36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739" name="Google Shape;1739;p36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6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1" name="Google Shape;174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37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16560000" dist="9525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419100" lvl="8" marL="4114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744" name="Google Shape;1744;p3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5" name="Google Shape;1745;p37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46" name="Google Shape;1746;p37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2" name="Google Shape;182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83" name="Google Shape;183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4" name="Google Shape;184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" name="Google Shape;185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7" name="Google Shape;187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8" name="Google Shape;188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9" name="Google Shape;189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90" name="Google Shape;190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7" name="Google Shape;197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" name="Google Shape;201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02" name="Google Shape;202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6" name="Google Shape;206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7" name="Google Shape;207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8" name="Google Shape;208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5" name="Google Shape;215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20" name="Google Shape;220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7" name="Google Shape;237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0" name="Google Shape;240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2" name="Google Shape;242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9" name="Google Shape;249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50" name="Google Shape;250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1" name="Google Shape;251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52" name="Google Shape;252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64" name="Google Shape;264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8" name="Google Shape;268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9" name="Google Shape;269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7" name="Google Shape;287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1" name="Google Shape;291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5" name="Google Shape;295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9" name="Google Shape;299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02" name="Google Shape;302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" name="Google Shape;304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11" name="Google Shape;311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12" name="Google Shape;312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5" name="Google Shape;315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6" name="Google Shape;316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23" name="Google Shape;323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34" name="Google Shape;334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8" name="Google Shape;33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42" name="Google Shape;34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5" name="Google Shape;345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7" name="Google Shape;347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8" name="Google Shape;348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55" name="Google Shape;355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60" name="Google Shape;360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4" name="Google Shape;364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65" name="Google Shape;365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9" name="Google Shape;36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75" name="Google Shape;375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8" name="Google Shape;378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9" name="Google Shape;379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83" name="Google Shape;383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91" name="Google Shape;391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96" name="Google Shape;396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01" name="Google Shape;401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11" name="Google Shape;411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14" name="Google Shape;414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" name="Google Shape;421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22" name="Google Shape;422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7" name="Google Shape;427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1" name="Google Shape;431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7" name="Google Shape;437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8" name="Google Shape;438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1" name="Google Shape;441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5" name="Google Shape;44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8" name="Google Shape;448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9" name="Google Shape;449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0" name="Google Shape;450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2" name="Google Shape;452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53" name="Google Shape;453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60" name="Google Shape;460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75" name="Google Shape;475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9" name="Google Shape;479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2" name="Google Shape;482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4" name="Google Shape;484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85" name="Google Shape;48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92" name="Google Shape;49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97" name="Google Shape;497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02" name="Google Shape;502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06" name="Google Shape;506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9" name="Google Shape;50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</a:defRPr>
            </a:lvl1pPr>
            <a:lvl2pPr lvl="1">
              <a:buNone/>
              <a:defRPr>
                <a:solidFill>
                  <a:schemeClr val="accent5"/>
                </a:solidFill>
              </a:defRPr>
            </a:lvl2pPr>
            <a:lvl3pPr lvl="2">
              <a:buNone/>
              <a:defRPr>
                <a:solidFill>
                  <a:schemeClr val="accent5"/>
                </a:solidFill>
              </a:defRPr>
            </a:lvl3pPr>
            <a:lvl4pPr lvl="3">
              <a:buNone/>
              <a:defRPr>
                <a:solidFill>
                  <a:schemeClr val="accent5"/>
                </a:solidFill>
              </a:defRPr>
            </a:lvl4pPr>
            <a:lvl5pPr lvl="4">
              <a:buNone/>
              <a:defRPr>
                <a:solidFill>
                  <a:schemeClr val="accent5"/>
                </a:solidFill>
              </a:defRPr>
            </a:lvl5pPr>
            <a:lvl6pPr lvl="5">
              <a:buNone/>
              <a:defRPr>
                <a:solidFill>
                  <a:schemeClr val="accent5"/>
                </a:solidFill>
              </a:defRPr>
            </a:lvl6pPr>
            <a:lvl7pPr lvl="6">
              <a:buNone/>
              <a:defRPr>
                <a:solidFill>
                  <a:schemeClr val="accent5"/>
                </a:solidFill>
              </a:defRPr>
            </a:lvl7pPr>
            <a:lvl8pPr lvl="7">
              <a:buNone/>
              <a:defRPr>
                <a:solidFill>
                  <a:schemeClr val="accent5"/>
                </a:solidFill>
              </a:defRPr>
            </a:lvl8pPr>
            <a:lvl9pPr lvl="8">
              <a:buNone/>
              <a:defRPr>
                <a:solidFill>
                  <a:schemeClr val="accent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12" name="Google Shape;512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13" name="Google Shape;513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15" name="Google Shape;515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16" name="Google Shape;516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Google Shape;520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21" name="Google Shape;521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27" name="Google Shape;527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9" name="Google Shape;529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30" name="Google Shape;530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37" name="Google Shape;53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42" name="Google Shape;542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47" name="Google Shape;547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51" name="Google Shape;551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38"/>
          <p:cNvSpPr txBox="1"/>
          <p:nvPr>
            <p:ph type="ctrTitle"/>
          </p:nvPr>
        </p:nvSpPr>
        <p:spPr>
          <a:xfrm>
            <a:off x="1022250" y="1215200"/>
            <a:ext cx="7099500" cy="14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Desmistificando </a:t>
            </a:r>
            <a:r>
              <a:rPr lang="en" sz="3500">
                <a:solidFill>
                  <a:schemeClr val="accent1"/>
                </a:solidFill>
              </a:rPr>
              <a:t>Websockets </a:t>
            </a:r>
            <a:r>
              <a:rPr lang="en" sz="3500"/>
              <a:t>com AWS </a:t>
            </a:r>
            <a:r>
              <a:rPr lang="en" sz="3500">
                <a:solidFill>
                  <a:schemeClr val="accent1"/>
                </a:solidFill>
              </a:rPr>
              <a:t>Lambda </a:t>
            </a:r>
            <a:r>
              <a:rPr lang="en" sz="3500"/>
              <a:t>e API Gateway</a:t>
            </a:r>
            <a:endParaRPr sz="3500">
              <a:solidFill>
                <a:schemeClr val="accent1"/>
              </a:solidFill>
            </a:endParaRPr>
          </a:p>
        </p:txBody>
      </p:sp>
      <p:sp>
        <p:nvSpPr>
          <p:cNvPr id="1752" name="Google Shape;1752;p38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Prando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10/2024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47"/>
          <p:cNvSpPr txBox="1"/>
          <p:nvPr>
            <p:ph type="title"/>
          </p:nvPr>
        </p:nvSpPr>
        <p:spPr>
          <a:xfrm>
            <a:off x="2609450" y="1352925"/>
            <a:ext cx="41709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</a:t>
            </a:r>
            <a:endParaRPr/>
          </a:p>
        </p:txBody>
      </p:sp>
      <p:sp>
        <p:nvSpPr>
          <p:cNvPr id="1819" name="Google Shape;1819;p47"/>
          <p:cNvSpPr txBox="1"/>
          <p:nvPr>
            <p:ph idx="1" type="subTitle"/>
          </p:nvPr>
        </p:nvSpPr>
        <p:spPr>
          <a:xfrm>
            <a:off x="2352775" y="3166377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rPr>
              <a:t>O que é e como funciona?</a:t>
            </a:r>
            <a:endParaRPr b="1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20" name="Google Shape;182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48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</a:t>
            </a:r>
            <a:endParaRPr/>
          </a:p>
        </p:txBody>
      </p:sp>
      <p:sp>
        <p:nvSpPr>
          <p:cNvPr id="1826" name="Google Shape;1826;p48"/>
          <p:cNvSpPr txBox="1"/>
          <p:nvPr>
            <p:ph idx="1" type="body"/>
          </p:nvPr>
        </p:nvSpPr>
        <p:spPr>
          <a:xfrm>
            <a:off x="919725" y="1416725"/>
            <a:ext cx="54531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RFC 6455 - Internet Engineering Task Force (IETF) e W3C standard (2011);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Permite abrir uma sessão de comunicação interativa; bidirecional entre o navegador do usuário e um servidor;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Conexão persistente;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Início com HTTP e em seguida Websocket.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27" name="Google Shape;182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49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sp>
        <p:nvSpPr>
          <p:cNvPr id="1833" name="Google Shape;183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4" name="Google Shape;1834;p49"/>
          <p:cNvSpPr txBox="1"/>
          <p:nvPr>
            <p:ph idx="1" type="body"/>
          </p:nvPr>
        </p:nvSpPr>
        <p:spPr>
          <a:xfrm>
            <a:off x="919725" y="1416725"/>
            <a:ext cx="54531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Atualização em tempo real;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Chats;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Notificações;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Jogos online;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Aplicações colaborativas.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50"/>
          <p:cNvSpPr txBox="1"/>
          <p:nvPr>
            <p:ph type="title"/>
          </p:nvPr>
        </p:nvSpPr>
        <p:spPr>
          <a:xfrm>
            <a:off x="855300" y="836000"/>
            <a:ext cx="6666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vs Websocket</a:t>
            </a:r>
            <a:endParaRPr/>
          </a:p>
        </p:txBody>
      </p:sp>
      <p:sp>
        <p:nvSpPr>
          <p:cNvPr id="1840" name="Google Shape;1840;p5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1" name="Google Shape;18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25" y="1742525"/>
            <a:ext cx="2776491" cy="27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800" y="1742525"/>
            <a:ext cx="2776491" cy="276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3" name="Google Shape;1843;p50"/>
          <p:cNvCxnSpPr/>
          <p:nvPr/>
        </p:nvCxnSpPr>
        <p:spPr>
          <a:xfrm>
            <a:off x="3447966" y="3121375"/>
            <a:ext cx="23640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50"/>
          <p:cNvCxnSpPr/>
          <p:nvPr/>
        </p:nvCxnSpPr>
        <p:spPr>
          <a:xfrm>
            <a:off x="3447966" y="3847900"/>
            <a:ext cx="23640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45" name="Google Shape;1845;p50"/>
          <p:cNvSpPr txBox="1"/>
          <p:nvPr/>
        </p:nvSpPr>
        <p:spPr>
          <a:xfrm>
            <a:off x="2364975" y="2005750"/>
            <a:ext cx="45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HTTP - tráfego em uma direção por vez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51"/>
          <p:cNvSpPr txBox="1"/>
          <p:nvPr>
            <p:ph type="title"/>
          </p:nvPr>
        </p:nvSpPr>
        <p:spPr>
          <a:xfrm>
            <a:off x="855300" y="836000"/>
            <a:ext cx="6666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vs Websocket</a:t>
            </a:r>
            <a:endParaRPr/>
          </a:p>
        </p:txBody>
      </p:sp>
      <p:sp>
        <p:nvSpPr>
          <p:cNvPr id="1851" name="Google Shape;1851;p5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2" name="Google Shape;1852;p51"/>
          <p:cNvCxnSpPr/>
          <p:nvPr/>
        </p:nvCxnSpPr>
        <p:spPr>
          <a:xfrm>
            <a:off x="3469203" y="3278712"/>
            <a:ext cx="23640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853" name="Google Shape;18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841" y="1995938"/>
            <a:ext cx="2576632" cy="2576632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51"/>
          <p:cNvSpPr txBox="1"/>
          <p:nvPr/>
        </p:nvSpPr>
        <p:spPr>
          <a:xfrm>
            <a:off x="2364975" y="2005750"/>
            <a:ext cx="45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Websocket - t</a:t>
            </a:r>
            <a:r>
              <a:rPr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ráfego bidirecional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55" name="Google Shape;18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16" y="1944613"/>
            <a:ext cx="2576633" cy="2576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52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Estratégias utilizadas antes do websocket</a:t>
            </a:r>
            <a:endParaRPr/>
          </a:p>
        </p:txBody>
      </p:sp>
      <p:sp>
        <p:nvSpPr>
          <p:cNvPr id="1861" name="Google Shape;186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2" name="Google Shape;18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225" y="1843700"/>
            <a:ext cx="496252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52"/>
          <p:cNvSpPr txBox="1"/>
          <p:nvPr/>
        </p:nvSpPr>
        <p:spPr>
          <a:xfrm>
            <a:off x="3278488" y="1749325"/>
            <a:ext cx="45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long polling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64" name="Google Shape;1864;p52"/>
          <p:cNvSpPr txBox="1"/>
          <p:nvPr/>
        </p:nvSpPr>
        <p:spPr>
          <a:xfrm>
            <a:off x="6348550" y="4749850"/>
            <a:ext cx="184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</a:t>
            </a:r>
            <a:r>
              <a:rPr lang="en" sz="100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https://id.javascript.info/</a:t>
            </a:r>
            <a:endParaRPr sz="100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3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Estratégias utilizadas antes do websocket</a:t>
            </a:r>
            <a:endParaRPr/>
          </a:p>
        </p:txBody>
      </p:sp>
      <p:sp>
        <p:nvSpPr>
          <p:cNvPr id="1870" name="Google Shape;187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1" name="Google Shape;18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225" y="1843700"/>
            <a:ext cx="496252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2" name="Google Shape;1872;p53"/>
          <p:cNvSpPr txBox="1"/>
          <p:nvPr/>
        </p:nvSpPr>
        <p:spPr>
          <a:xfrm>
            <a:off x="3278488" y="1749325"/>
            <a:ext cx="45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long polling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73" name="Google Shape;1873;p53"/>
          <p:cNvSpPr txBox="1"/>
          <p:nvPr/>
        </p:nvSpPr>
        <p:spPr>
          <a:xfrm>
            <a:off x="6348550" y="4749850"/>
            <a:ext cx="184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https://id.javascript.info/</a:t>
            </a:r>
            <a:endParaRPr sz="100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874" name="Google Shape;1874;p53"/>
          <p:cNvSpPr txBox="1"/>
          <p:nvPr/>
        </p:nvSpPr>
        <p:spPr>
          <a:xfrm>
            <a:off x="859150" y="2422325"/>
            <a:ext cx="2758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rgbClr val="FF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Alto consumo recursos;</a:t>
            </a:r>
            <a:endParaRPr>
              <a:solidFill>
                <a:srgbClr val="FF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rgbClr val="FF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Latência;</a:t>
            </a:r>
            <a:endParaRPr>
              <a:solidFill>
                <a:srgbClr val="FF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rgbClr val="FF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Múltiplas conexões (reabrir a todo momento);</a:t>
            </a:r>
            <a:endParaRPr>
              <a:solidFill>
                <a:srgbClr val="FF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rgbClr val="FF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</a:t>
            </a:r>
            <a:endParaRPr>
              <a:solidFill>
                <a:srgbClr val="FF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54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Estratégias utilizadas antes do websocket</a:t>
            </a:r>
            <a:endParaRPr/>
          </a:p>
        </p:txBody>
      </p:sp>
      <p:sp>
        <p:nvSpPr>
          <p:cNvPr id="1880" name="Google Shape;188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1" name="Google Shape;1881;p54"/>
          <p:cNvSpPr txBox="1"/>
          <p:nvPr/>
        </p:nvSpPr>
        <p:spPr>
          <a:xfrm>
            <a:off x="3278488" y="1749325"/>
            <a:ext cx="45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Server-Sent Events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82" name="Google Shape;18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300" y="2191825"/>
            <a:ext cx="5674404" cy="26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54"/>
          <p:cNvSpPr txBox="1"/>
          <p:nvPr/>
        </p:nvSpPr>
        <p:spPr>
          <a:xfrm>
            <a:off x="6582550" y="4703050"/>
            <a:ext cx="184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</a:t>
            </a:r>
            <a:r>
              <a:rPr lang="en" sz="100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https://ably.com/</a:t>
            </a:r>
            <a:endParaRPr sz="100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55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Estratégias utilizadas antes do websocket</a:t>
            </a:r>
            <a:endParaRPr/>
          </a:p>
        </p:txBody>
      </p:sp>
      <p:sp>
        <p:nvSpPr>
          <p:cNvPr id="1889" name="Google Shape;188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0" name="Google Shape;1890;p55"/>
          <p:cNvSpPr txBox="1"/>
          <p:nvPr/>
        </p:nvSpPr>
        <p:spPr>
          <a:xfrm>
            <a:off x="3278488" y="1749325"/>
            <a:ext cx="453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Server-Sent Events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1" name="Google Shape;18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300" y="2191825"/>
            <a:ext cx="5674404" cy="26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55"/>
          <p:cNvSpPr txBox="1"/>
          <p:nvPr/>
        </p:nvSpPr>
        <p:spPr>
          <a:xfrm>
            <a:off x="6582550" y="4703050"/>
            <a:ext cx="184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https://ably.com/</a:t>
            </a:r>
            <a:endParaRPr sz="100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1893" name="Google Shape;1893;p55"/>
          <p:cNvSpPr txBox="1"/>
          <p:nvPr/>
        </p:nvSpPr>
        <p:spPr>
          <a:xfrm>
            <a:off x="859150" y="2422325"/>
            <a:ext cx="292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rgbClr val="FF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Comunicação unidirecional;</a:t>
            </a:r>
            <a:endParaRPr>
              <a:solidFill>
                <a:srgbClr val="FF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rgbClr val="FF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Compatibilidade reduzida (browsers antigos sem suporte);</a:t>
            </a:r>
            <a:endParaRPr>
              <a:solidFill>
                <a:srgbClr val="FF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Barlow Semi Condensed"/>
              <a:buChar char="❖"/>
            </a:pPr>
            <a:r>
              <a:rPr lang="en">
                <a:solidFill>
                  <a:srgbClr val="FF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</a:t>
            </a:r>
            <a:endParaRPr>
              <a:solidFill>
                <a:srgbClr val="FF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6"/>
          <p:cNvSpPr txBox="1"/>
          <p:nvPr>
            <p:ph type="title"/>
          </p:nvPr>
        </p:nvSpPr>
        <p:spPr>
          <a:xfrm>
            <a:off x="855300" y="836000"/>
            <a:ext cx="6666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vs Websocket</a:t>
            </a:r>
            <a:endParaRPr/>
          </a:p>
        </p:txBody>
      </p:sp>
      <p:sp>
        <p:nvSpPr>
          <p:cNvPr id="1899" name="Google Shape;1899;p5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0" name="Google Shape;19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988" y="1372925"/>
            <a:ext cx="4544028" cy="36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56"/>
          <p:cNvSpPr txBox="1"/>
          <p:nvPr/>
        </p:nvSpPr>
        <p:spPr>
          <a:xfrm>
            <a:off x="6844025" y="4585100"/>
            <a:ext cx="184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https://websocket.org/</a:t>
            </a:r>
            <a:endParaRPr sz="100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Google Shape;1757;p39"/>
          <p:cNvPicPr preferRelativeResize="0"/>
          <p:nvPr/>
        </p:nvPicPr>
        <p:blipFill rotWithShape="1">
          <a:blip r:embed="rId3">
            <a:alphaModFix/>
          </a:blip>
          <a:srcRect b="0" l="0" r="0" t="24998"/>
          <a:stretch/>
        </p:blipFill>
        <p:spPr>
          <a:xfrm>
            <a:off x="1005500" y="1680750"/>
            <a:ext cx="1782000" cy="17820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58" name="Google Shape;1758;p39"/>
          <p:cNvSpPr txBox="1"/>
          <p:nvPr>
            <p:ph type="title"/>
          </p:nvPr>
        </p:nvSpPr>
        <p:spPr>
          <a:xfrm>
            <a:off x="1745528" y="583299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é Gabriel Prando?</a:t>
            </a:r>
            <a:endParaRPr/>
          </a:p>
        </p:txBody>
      </p:sp>
      <p:sp>
        <p:nvSpPr>
          <p:cNvPr id="1759" name="Google Shape;1759;p39"/>
          <p:cNvSpPr txBox="1"/>
          <p:nvPr>
            <p:ph idx="1" type="subTitle"/>
          </p:nvPr>
        </p:nvSpPr>
        <p:spPr>
          <a:xfrm>
            <a:off x="3163450" y="1962900"/>
            <a:ext cx="49923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Engenheiro de Plataforma no iFood;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Experiências como </a:t>
            </a:r>
            <a:r>
              <a:rPr lang="en"/>
              <a:t>Full stack, Infra, Backend, DevEx;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Engenheiro de Computação (UTFPR-PB);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Mestrando em Engenharia Elétrica e Computação (UTFPR-PB);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Em qualquer rede como @prandogabriel.</a:t>
            </a:r>
            <a:endParaRPr/>
          </a:p>
        </p:txBody>
      </p:sp>
      <p:sp>
        <p:nvSpPr>
          <p:cNvPr id="1760" name="Google Shape;176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57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andshake</a:t>
            </a:r>
            <a:endParaRPr/>
          </a:p>
        </p:txBody>
      </p:sp>
      <p:sp>
        <p:nvSpPr>
          <p:cNvPr id="1907" name="Google Shape;190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8" name="Google Shape;1908;p57"/>
          <p:cNvSpPr txBox="1"/>
          <p:nvPr/>
        </p:nvSpPr>
        <p:spPr>
          <a:xfrm>
            <a:off x="6582550" y="4703050"/>
            <a:ext cx="184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https://websocket.org/</a:t>
            </a:r>
            <a:endParaRPr sz="100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909" name="Google Shape;19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575" y="1706125"/>
            <a:ext cx="4522000" cy="26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57"/>
          <p:cNvSpPr txBox="1"/>
          <p:nvPr/>
        </p:nvSpPr>
        <p:spPr>
          <a:xfrm>
            <a:off x="6176875" y="1762875"/>
            <a:ext cx="9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Request</a:t>
            </a:r>
            <a:endParaRPr b="1"/>
          </a:p>
        </p:txBody>
      </p:sp>
      <p:sp>
        <p:nvSpPr>
          <p:cNvPr id="1911" name="Google Shape;1911;p57"/>
          <p:cNvSpPr txBox="1"/>
          <p:nvPr>
            <p:ph idx="1" type="body"/>
          </p:nvPr>
        </p:nvSpPr>
        <p:spPr>
          <a:xfrm>
            <a:off x="888250" y="1762875"/>
            <a:ext cx="54531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/>
              <a:t>HTTP request;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/>
              <a:t>Solicitação de upgrade para WS.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58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Handshake</a:t>
            </a:r>
            <a:endParaRPr/>
          </a:p>
        </p:txBody>
      </p:sp>
      <p:sp>
        <p:nvSpPr>
          <p:cNvPr id="1917" name="Google Shape;191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8" name="Google Shape;1918;p58"/>
          <p:cNvSpPr txBox="1"/>
          <p:nvPr/>
        </p:nvSpPr>
        <p:spPr>
          <a:xfrm>
            <a:off x="6582550" y="4703050"/>
            <a:ext cx="184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Fonte: https://websocket.org/</a:t>
            </a:r>
            <a:endParaRPr sz="100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pic>
        <p:nvPicPr>
          <p:cNvPr id="1919" name="Google Shape;19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450" y="1991475"/>
            <a:ext cx="4821274" cy="25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58"/>
          <p:cNvSpPr txBox="1"/>
          <p:nvPr/>
        </p:nvSpPr>
        <p:spPr>
          <a:xfrm>
            <a:off x="6030301" y="1991475"/>
            <a:ext cx="10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Response</a:t>
            </a:r>
            <a:endParaRPr b="1"/>
          </a:p>
        </p:txBody>
      </p:sp>
      <p:sp>
        <p:nvSpPr>
          <p:cNvPr id="1921" name="Google Shape;1921;p58"/>
          <p:cNvSpPr txBox="1"/>
          <p:nvPr>
            <p:ph idx="1" type="body"/>
          </p:nvPr>
        </p:nvSpPr>
        <p:spPr>
          <a:xfrm>
            <a:off x="982625" y="1762875"/>
            <a:ext cx="37047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/>
              <a:t>Recebe sucesso para mudar para WS;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/>
              <a:t>Sec-WebSocket-Accept gerado a partir da chave 258EAFA5-E914-47DA-95CA-C5AB0DC85B11 e Web Socket Key enviada no handshake.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5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7" name="Google Shape;1927;p59"/>
          <p:cNvSpPr txBox="1"/>
          <p:nvPr>
            <p:ph idx="1" type="body"/>
          </p:nvPr>
        </p:nvSpPr>
        <p:spPr>
          <a:xfrm>
            <a:off x="855300" y="2161800"/>
            <a:ext cx="7245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deixar websocket de lado por um momento…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60"/>
          <p:cNvSpPr txBox="1"/>
          <p:nvPr>
            <p:ph type="title"/>
          </p:nvPr>
        </p:nvSpPr>
        <p:spPr>
          <a:xfrm>
            <a:off x="2609450" y="1352925"/>
            <a:ext cx="41709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</a:t>
            </a:r>
            <a:endParaRPr/>
          </a:p>
        </p:txBody>
      </p:sp>
      <p:sp>
        <p:nvSpPr>
          <p:cNvPr id="1933" name="Google Shape;1933;p60"/>
          <p:cNvSpPr txBox="1"/>
          <p:nvPr>
            <p:ph idx="1" type="subTitle"/>
          </p:nvPr>
        </p:nvSpPr>
        <p:spPr>
          <a:xfrm>
            <a:off x="2352775" y="3166377"/>
            <a:ext cx="5110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34" name="Google Shape;193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" name="Google Shape;19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61"/>
          <p:cNvSpPr txBox="1"/>
          <p:nvPr/>
        </p:nvSpPr>
        <p:spPr>
          <a:xfrm>
            <a:off x="388050" y="1925250"/>
            <a:ext cx="4064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O que é serverless computing? </a:t>
            </a: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(computação sem servidor)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41" name="Google Shape;194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62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 ora…</a:t>
            </a:r>
            <a:endParaRPr/>
          </a:p>
        </p:txBody>
      </p:sp>
      <p:pic>
        <p:nvPicPr>
          <p:cNvPr id="1947" name="Google Shape;19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750" y="304800"/>
            <a:ext cx="3335091" cy="44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8" name="Google Shape;1948;p62"/>
          <p:cNvSpPr txBox="1"/>
          <p:nvPr>
            <p:ph type="title"/>
          </p:nvPr>
        </p:nvSpPr>
        <p:spPr>
          <a:xfrm>
            <a:off x="428400" y="2080875"/>
            <a:ext cx="4485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'Sem servidor' descreve a experiência. Os servidores são invisíveis </a:t>
            </a:r>
            <a:r>
              <a:rPr lang="en" sz="1800">
                <a:solidFill>
                  <a:schemeClr val="accent5"/>
                </a:solidFill>
              </a:rPr>
              <a:t>para o desenvolvedor</a:t>
            </a:r>
            <a:r>
              <a:rPr lang="en" sz="1800"/>
              <a:t>, que não os vê, gerencia ou interage, mas eles </a:t>
            </a:r>
            <a:r>
              <a:rPr lang="en" sz="1800">
                <a:solidFill>
                  <a:schemeClr val="accent5"/>
                </a:solidFill>
              </a:rPr>
              <a:t>existem sim</a:t>
            </a:r>
            <a:r>
              <a:rPr lang="en" sz="1800"/>
              <a:t>.</a:t>
            </a:r>
            <a:endParaRPr sz="1800"/>
          </a:p>
        </p:txBody>
      </p:sp>
      <p:sp>
        <p:nvSpPr>
          <p:cNvPr id="1949" name="Google Shape;1949;p6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63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</a:t>
            </a:r>
            <a:endParaRPr/>
          </a:p>
        </p:txBody>
      </p:sp>
      <p:sp>
        <p:nvSpPr>
          <p:cNvPr id="1955" name="Google Shape;1955;p63"/>
          <p:cNvSpPr txBox="1"/>
          <p:nvPr>
            <p:ph idx="1" type="body"/>
          </p:nvPr>
        </p:nvSpPr>
        <p:spPr>
          <a:xfrm>
            <a:off x="931450" y="954550"/>
            <a:ext cx="5453100" cy="3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Sem servidor para gerenciar;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Escale com o uso;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Orientado a eventos / triggers;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Agnóstico a tecnologia;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Mais tempo para pensar;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Maior agilidade.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56" name="Google Shape;195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7" name="Google Shape;195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8975" y="1440713"/>
            <a:ext cx="3169476" cy="25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64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sp>
        <p:nvSpPr>
          <p:cNvPr id="1963" name="Google Shape;1963;p64"/>
          <p:cNvSpPr txBox="1"/>
          <p:nvPr>
            <p:ph idx="1" type="body"/>
          </p:nvPr>
        </p:nvSpPr>
        <p:spPr>
          <a:xfrm>
            <a:off x="919725" y="1416725"/>
            <a:ext cx="54531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Rest APIs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Processamento assíncrono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Processamento de dados (ETL)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Startups, devido a economia de tempo, foco desenvolvimento, fácil desenvolvimento e manutenção, (Serverless first).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64" name="Google Shape;1964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65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uma lambda é chamada?</a:t>
            </a:r>
            <a:endParaRPr/>
          </a:p>
        </p:txBody>
      </p:sp>
      <p:sp>
        <p:nvSpPr>
          <p:cNvPr id="1970" name="Google Shape;1970;p6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1" name="Google Shape;197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75" y="1464725"/>
            <a:ext cx="54292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66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</a:t>
            </a:r>
            <a:r>
              <a:rPr lang="en"/>
              <a:t>functions</a:t>
            </a:r>
            <a:r>
              <a:rPr lang="en"/>
              <a:t> escalam?</a:t>
            </a:r>
            <a:endParaRPr/>
          </a:p>
        </p:txBody>
      </p:sp>
      <p:pic>
        <p:nvPicPr>
          <p:cNvPr id="1977" name="Google Shape;19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00" y="1885538"/>
            <a:ext cx="8540999" cy="21671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78" name="Google Shape;1978;p6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40"/>
          <p:cNvSpPr txBox="1"/>
          <p:nvPr>
            <p:ph type="title"/>
          </p:nvPr>
        </p:nvSpPr>
        <p:spPr>
          <a:xfrm>
            <a:off x="1745528" y="583299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766" name="Google Shape;1766;p40"/>
          <p:cNvSpPr txBox="1"/>
          <p:nvPr>
            <p:ph idx="1" type="subTitle"/>
          </p:nvPr>
        </p:nvSpPr>
        <p:spPr>
          <a:xfrm>
            <a:off x="1273674" y="1749631"/>
            <a:ext cx="66969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Websockets;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Serverless;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AWS Lambda;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API Gateway;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Integrando Lambda com Websockets.</a:t>
            </a:r>
            <a:endParaRPr/>
          </a:p>
        </p:txBody>
      </p:sp>
      <p:sp>
        <p:nvSpPr>
          <p:cNvPr id="1767" name="Google Shape;176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67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</a:t>
            </a:r>
            <a:r>
              <a:rPr lang="en"/>
              <a:t>functions</a:t>
            </a:r>
            <a:r>
              <a:rPr lang="en"/>
              <a:t> escalam?</a:t>
            </a:r>
            <a:endParaRPr/>
          </a:p>
        </p:txBody>
      </p:sp>
      <p:pic>
        <p:nvPicPr>
          <p:cNvPr id="1984" name="Google Shape;19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562" y="1511800"/>
            <a:ext cx="6786875" cy="34445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85" name="Google Shape;1985;p6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68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</a:t>
            </a:r>
            <a:r>
              <a:rPr lang="en"/>
              <a:t>functions</a:t>
            </a:r>
            <a:r>
              <a:rPr lang="en"/>
              <a:t> escalam?</a:t>
            </a:r>
            <a:endParaRPr/>
          </a:p>
        </p:txBody>
      </p:sp>
      <p:pic>
        <p:nvPicPr>
          <p:cNvPr id="1991" name="Google Shape;19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63" y="1495225"/>
            <a:ext cx="7210276" cy="3431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92" name="Google Shape;1992;p6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69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lambdas escalam?</a:t>
            </a:r>
            <a:endParaRPr/>
          </a:p>
        </p:txBody>
      </p:sp>
      <p:sp>
        <p:nvSpPr>
          <p:cNvPr id="1998" name="Google Shape;1998;p69"/>
          <p:cNvSpPr txBox="1"/>
          <p:nvPr>
            <p:ph idx="1" type="body"/>
          </p:nvPr>
        </p:nvSpPr>
        <p:spPr>
          <a:xfrm>
            <a:off x="919725" y="1416725"/>
            <a:ext cx="6331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Ponto de atenção: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Limite de 1000 instâncias simultâneas, por default: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99" name="Google Shape;199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70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lambdas escalam?</a:t>
            </a:r>
            <a:endParaRPr/>
          </a:p>
        </p:txBody>
      </p:sp>
      <p:sp>
        <p:nvSpPr>
          <p:cNvPr id="2005" name="Google Shape;2005;p70"/>
          <p:cNvSpPr txBox="1"/>
          <p:nvPr>
            <p:ph idx="1" type="body"/>
          </p:nvPr>
        </p:nvSpPr>
        <p:spPr>
          <a:xfrm>
            <a:off x="919725" y="1416725"/>
            <a:ext cx="6331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Ponto de atenção: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Limite de 1000 instâncias simultâneas, por default: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■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1000req * 200ms/req * 60s * 60min * 24h;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5k req/s;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300.000 req/min;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18.000.000 req/hora;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432.000.000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req/dia;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12.960.000.000</a:t>
            </a: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req/mês.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06" name="Google Shape;2006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71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lambdas escalam?</a:t>
            </a:r>
            <a:endParaRPr/>
          </a:p>
        </p:txBody>
      </p:sp>
      <p:sp>
        <p:nvSpPr>
          <p:cNvPr id="2012" name="Google Shape;2012;p71"/>
          <p:cNvSpPr txBox="1"/>
          <p:nvPr>
            <p:ph idx="1" type="body"/>
          </p:nvPr>
        </p:nvSpPr>
        <p:spPr>
          <a:xfrm>
            <a:off x="919725" y="1416725"/>
            <a:ext cx="6331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❖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Ponto de atenção: 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Char char="➢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Limite de 1000 instâncias simultâneas, por default: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■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1000req * 200ms/req * 60s * 60min * 24h;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5k req/s;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300.000 req/min;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18.000.000 req/hora;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432.000.000 req/dia;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Char char="●"/>
            </a:pPr>
            <a:r>
              <a:rPr lang="en"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12.960.000.000 req/mês.</a:t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13" name="Google Shape;2013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4" name="Google Shape;2014;p71"/>
          <p:cNvSpPr txBox="1"/>
          <p:nvPr/>
        </p:nvSpPr>
        <p:spPr>
          <a:xfrm>
            <a:off x="5772675" y="4231200"/>
            <a:ext cx="232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Acho que da pra começar uma startup com isso…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72"/>
          <p:cNvSpPr txBox="1"/>
          <p:nvPr>
            <p:ph idx="4294967295" type="title"/>
          </p:nvPr>
        </p:nvSpPr>
        <p:spPr>
          <a:xfrm>
            <a:off x="1098325" y="5262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quanto custaria isso?</a:t>
            </a:r>
            <a:endParaRPr/>
          </a:p>
        </p:txBody>
      </p:sp>
      <p:sp>
        <p:nvSpPr>
          <p:cNvPr id="2020" name="Google Shape;202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75" y="1227275"/>
            <a:ext cx="5902462" cy="3611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73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montar um cenário</a:t>
            </a:r>
            <a:endParaRPr/>
          </a:p>
        </p:txBody>
      </p:sp>
      <p:sp>
        <p:nvSpPr>
          <p:cNvPr id="2027" name="Google Shape;202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8" name="Google Shape;2028;p73"/>
          <p:cNvSpPr txBox="1"/>
          <p:nvPr>
            <p:ph idx="1" type="body"/>
          </p:nvPr>
        </p:nvSpPr>
        <p:spPr>
          <a:xfrm>
            <a:off x="982625" y="1762875"/>
            <a:ext cx="68898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/>
              <a:t>Estamos em um contexto onde: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Precisamos de atualização em tempo real;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Não temos uma arquitetura de containers/VMs estabelecida;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Possuímos um ecossistema em serverless.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74"/>
          <p:cNvSpPr txBox="1"/>
          <p:nvPr>
            <p:ph type="title"/>
          </p:nvPr>
        </p:nvSpPr>
        <p:spPr>
          <a:xfrm>
            <a:off x="855300" y="836000"/>
            <a:ext cx="6666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Seria possível utilizar lambda para isso?</a:t>
            </a:r>
            <a:endParaRPr/>
          </a:p>
        </p:txBody>
      </p:sp>
      <p:sp>
        <p:nvSpPr>
          <p:cNvPr id="2034" name="Google Shape;2034;p7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5" name="Google Shape;203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750" y="1483350"/>
            <a:ext cx="3266500" cy="32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75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Websocket no AWS </a:t>
            </a:r>
            <a:r>
              <a:rPr lang="en"/>
              <a:t>API Gateway </a:t>
            </a:r>
            <a:endParaRPr/>
          </a:p>
        </p:txBody>
      </p:sp>
      <p:sp>
        <p:nvSpPr>
          <p:cNvPr id="2041" name="Google Shape;204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2" name="Google Shape;2042;p75"/>
          <p:cNvSpPr txBox="1"/>
          <p:nvPr>
            <p:ph idx="1" type="body"/>
          </p:nvPr>
        </p:nvSpPr>
        <p:spPr>
          <a:xfrm>
            <a:off x="982625" y="1762875"/>
            <a:ext cx="68898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/>
              <a:t>Serviço para </a:t>
            </a:r>
            <a:r>
              <a:rPr lang="en"/>
              <a:t>criar, publicar, manter, monitorar e proteger APIs em qualquer escala;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/>
              <a:t>API Gateway gerencia as conexões WS;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/>
              <a:t>Trabalha com rotas: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$connect, $disconnect, $default, custom…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❖"/>
            </a:pPr>
            <a:r>
              <a:rPr lang="en"/>
              <a:t>Integra com lambda invocando sob demanda.</a:t>
            </a:r>
            <a:endParaRPr/>
          </a:p>
        </p:txBody>
      </p:sp>
      <p:pic>
        <p:nvPicPr>
          <p:cNvPr id="2043" name="Google Shape;204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550" y="2166853"/>
            <a:ext cx="2339975" cy="262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76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 connect</a:t>
            </a:r>
            <a:endParaRPr/>
          </a:p>
        </p:txBody>
      </p:sp>
      <p:sp>
        <p:nvSpPr>
          <p:cNvPr id="2049" name="Google Shape;2049;p7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0" name="Google Shape;20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700" y="691375"/>
            <a:ext cx="4555698" cy="399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1" name="Google Shape;2051;p76"/>
          <p:cNvSpPr txBox="1"/>
          <p:nvPr>
            <p:ph idx="1" type="body"/>
          </p:nvPr>
        </p:nvSpPr>
        <p:spPr>
          <a:xfrm>
            <a:off x="982625" y="1762875"/>
            <a:ext cx="34467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/>
              <a:t>Gera connectionId;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41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foco de hoje?</a:t>
            </a:r>
            <a:endParaRPr/>
          </a:p>
        </p:txBody>
      </p:sp>
      <p:sp>
        <p:nvSpPr>
          <p:cNvPr id="1773" name="Google Shape;1773;p41"/>
          <p:cNvSpPr txBox="1"/>
          <p:nvPr>
            <p:ph idx="1" type="subTitle"/>
          </p:nvPr>
        </p:nvSpPr>
        <p:spPr>
          <a:xfrm>
            <a:off x="269125" y="1942050"/>
            <a:ext cx="40092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 Light"/>
              <a:buChar char="❖"/>
            </a:pPr>
            <a:r>
              <a:rPr lang="en" sz="1500">
                <a:latin typeface="Barlow Light"/>
                <a:ea typeface="Barlow Light"/>
                <a:cs typeface="Barlow Light"/>
                <a:sym typeface="Barlow Light"/>
              </a:rPr>
              <a:t>Websocket;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 Light"/>
              <a:buChar char="❖"/>
            </a:pPr>
            <a:r>
              <a:rPr lang="en" sz="1500">
                <a:latin typeface="Barlow Light"/>
                <a:ea typeface="Barlow Light"/>
                <a:cs typeface="Barlow Light"/>
                <a:sym typeface="Barlow Light"/>
              </a:rPr>
              <a:t>Function as a Service da AWS (FaaS).</a:t>
            </a:r>
            <a:endParaRPr sz="15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774" name="Google Shape;1774;p4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5" name="Google Shape;177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8900" y="2036950"/>
            <a:ext cx="2860101" cy="25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41"/>
          <p:cNvSpPr txBox="1"/>
          <p:nvPr/>
        </p:nvSpPr>
        <p:spPr>
          <a:xfrm>
            <a:off x="5824762" y="4147105"/>
            <a:ext cx="868200" cy="1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AWS LAMBDA</a:t>
            </a:r>
            <a:endParaRPr b="1" sz="1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77" name="Google Shape;17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675" y="2563825"/>
            <a:ext cx="3487193" cy="20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41"/>
          <p:cNvSpPr txBox="1"/>
          <p:nvPr/>
        </p:nvSpPr>
        <p:spPr>
          <a:xfrm>
            <a:off x="4322850" y="3020025"/>
            <a:ext cx="345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+</a:t>
            </a:r>
            <a:endParaRPr b="1" sz="3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77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 disconnect</a:t>
            </a:r>
            <a:endParaRPr/>
          </a:p>
        </p:txBody>
      </p:sp>
      <p:sp>
        <p:nvSpPr>
          <p:cNvPr id="2057" name="Google Shape;2057;p7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8" name="Google Shape;2058;p77"/>
          <p:cNvSpPr txBox="1"/>
          <p:nvPr>
            <p:ph idx="1" type="body"/>
          </p:nvPr>
        </p:nvSpPr>
        <p:spPr>
          <a:xfrm>
            <a:off x="982625" y="1762875"/>
            <a:ext cx="30744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/>
              <a:t>Info importante para limpar bases ou fazer lógicas.  </a:t>
            </a:r>
            <a:endParaRPr/>
          </a:p>
        </p:txBody>
      </p:sp>
      <p:pic>
        <p:nvPicPr>
          <p:cNvPr id="2059" name="Google Shape;205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011" y="836000"/>
            <a:ext cx="5242815" cy="385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78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 custom</a:t>
            </a:r>
            <a:endParaRPr/>
          </a:p>
        </p:txBody>
      </p:sp>
      <p:sp>
        <p:nvSpPr>
          <p:cNvPr id="2065" name="Google Shape;2065;p7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6" name="Google Shape;2066;p78"/>
          <p:cNvSpPr txBox="1"/>
          <p:nvPr>
            <p:ph idx="1" type="body"/>
          </p:nvPr>
        </p:nvSpPr>
        <p:spPr>
          <a:xfrm>
            <a:off x="982625" y="1762875"/>
            <a:ext cx="2246400" cy="23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❖"/>
            </a:pPr>
            <a:r>
              <a:rPr lang="en"/>
              <a:t>Customizações;</a:t>
            </a:r>
            <a:endParaRPr/>
          </a:p>
        </p:txBody>
      </p:sp>
      <p:pic>
        <p:nvPicPr>
          <p:cNvPr id="2067" name="Google Shape;206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100" y="788750"/>
            <a:ext cx="6784825" cy="4123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413" y="981575"/>
            <a:ext cx="6231175" cy="406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73" name="Google Shape;2073;p79"/>
          <p:cNvSpPr txBox="1"/>
          <p:nvPr>
            <p:ph type="title"/>
          </p:nvPr>
        </p:nvSpPr>
        <p:spPr>
          <a:xfrm>
            <a:off x="802125" y="342150"/>
            <a:ext cx="6281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Construindo</a:t>
            </a:r>
            <a:r>
              <a:rPr lang="en"/>
              <a:t> um chat </a:t>
            </a:r>
            <a:endParaRPr/>
          </a:p>
        </p:txBody>
      </p:sp>
      <p:sp>
        <p:nvSpPr>
          <p:cNvPr id="2074" name="Google Shape;2074;p7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8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0" name="Google Shape;2080;p80"/>
          <p:cNvSpPr txBox="1"/>
          <p:nvPr>
            <p:ph idx="1" type="body"/>
          </p:nvPr>
        </p:nvSpPr>
        <p:spPr>
          <a:xfrm>
            <a:off x="855300" y="2161800"/>
            <a:ext cx="7245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Será que isso funciona mesmo?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81"/>
          <p:cNvSpPr txBox="1"/>
          <p:nvPr>
            <p:ph idx="4294967295" type="title"/>
          </p:nvPr>
        </p:nvSpPr>
        <p:spPr>
          <a:xfrm>
            <a:off x="1098325" y="831025"/>
            <a:ext cx="66669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Construindo um chat </a:t>
            </a:r>
            <a:endParaRPr/>
          </a:p>
        </p:txBody>
      </p:sp>
      <p:sp>
        <p:nvSpPr>
          <p:cNvPr id="2086" name="Google Shape;2086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7" name="Google Shape;208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762" y="1580275"/>
            <a:ext cx="3320474" cy="33204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82"/>
          <p:cNvSpPr txBox="1"/>
          <p:nvPr>
            <p:ph idx="4294967295" type="ctrTitle"/>
          </p:nvPr>
        </p:nvSpPr>
        <p:spPr>
          <a:xfrm>
            <a:off x="913700" y="3291574"/>
            <a:ext cx="51108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2093" name="Google Shape;2093;p82"/>
          <p:cNvSpPr txBox="1"/>
          <p:nvPr>
            <p:ph idx="1" type="subTitle"/>
          </p:nvPr>
        </p:nvSpPr>
        <p:spPr>
          <a:xfrm>
            <a:off x="5361313" y="468125"/>
            <a:ext cx="34350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Aponte o celular e conecte-se :)</a:t>
            </a:r>
            <a:endParaRPr b="1" sz="1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094" name="Google Shape;2094;p82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2095" name="Google Shape;2095;p82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82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82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82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82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82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82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82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82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82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82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82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82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82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82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82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82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82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82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82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82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82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82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82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82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82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21" name="Google Shape;212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300" y="1046550"/>
            <a:ext cx="2981050" cy="27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938" y="287650"/>
            <a:ext cx="5733749" cy="531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82"/>
          <p:cNvSpPr txBox="1"/>
          <p:nvPr>
            <p:ph idx="4294967295" type="title"/>
          </p:nvPr>
        </p:nvSpPr>
        <p:spPr>
          <a:xfrm>
            <a:off x="891800" y="1664325"/>
            <a:ext cx="5307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Perguntas?</a:t>
            </a:r>
            <a:endParaRPr/>
          </a:p>
        </p:txBody>
      </p:sp>
      <p:sp>
        <p:nvSpPr>
          <p:cNvPr id="2124" name="Google Shape;2124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42"/>
          <p:cNvSpPr txBox="1"/>
          <p:nvPr>
            <p:ph type="title"/>
          </p:nvPr>
        </p:nvSpPr>
        <p:spPr>
          <a:xfrm>
            <a:off x="855300" y="836000"/>
            <a:ext cx="6666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aqui já mexeu com websockets?</a:t>
            </a:r>
            <a:endParaRPr/>
          </a:p>
        </p:txBody>
      </p:sp>
      <p:sp>
        <p:nvSpPr>
          <p:cNvPr id="1784" name="Google Shape;1784;p4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5" name="Google Shape;178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750" y="1483350"/>
            <a:ext cx="3266500" cy="32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43"/>
          <p:cNvSpPr txBox="1"/>
          <p:nvPr>
            <p:ph type="title"/>
          </p:nvPr>
        </p:nvSpPr>
        <p:spPr>
          <a:xfrm>
            <a:off x="855300" y="836000"/>
            <a:ext cx="6666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aqui já mexeu com websockets?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com AWS Lambda?</a:t>
            </a:r>
            <a:endParaRPr/>
          </a:p>
        </p:txBody>
      </p:sp>
      <p:sp>
        <p:nvSpPr>
          <p:cNvPr id="1791" name="Google Shape;1791;p4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2" name="Google Shape;17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750" y="1483350"/>
            <a:ext cx="3266500" cy="32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44"/>
          <p:cNvSpPr txBox="1"/>
          <p:nvPr>
            <p:ph type="title"/>
          </p:nvPr>
        </p:nvSpPr>
        <p:spPr>
          <a:xfrm>
            <a:off x="855300" y="836000"/>
            <a:ext cx="6666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aqui já mexeu com websockets?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com AWS Lambda?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com websockets + Lambda?</a:t>
            </a:r>
            <a:endParaRPr/>
          </a:p>
        </p:txBody>
      </p:sp>
      <p:sp>
        <p:nvSpPr>
          <p:cNvPr id="1798" name="Google Shape;1798;p4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9" name="Google Shape;179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7750" y="1483350"/>
            <a:ext cx="3266500" cy="32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45"/>
          <p:cNvSpPr txBox="1"/>
          <p:nvPr>
            <p:ph type="title"/>
          </p:nvPr>
        </p:nvSpPr>
        <p:spPr>
          <a:xfrm>
            <a:off x="855300" y="836000"/>
            <a:ext cx="6666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</a:t>
            </a:r>
            <a:endParaRPr/>
          </a:p>
        </p:txBody>
      </p:sp>
      <p:sp>
        <p:nvSpPr>
          <p:cNvPr id="1805" name="Google Shape;1805;p4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46"/>
          <p:cNvSpPr txBox="1"/>
          <p:nvPr>
            <p:ph type="title"/>
          </p:nvPr>
        </p:nvSpPr>
        <p:spPr>
          <a:xfrm>
            <a:off x="855300" y="836000"/>
            <a:ext cx="66669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Disclaimer</a:t>
            </a:r>
            <a:endParaRPr/>
          </a:p>
        </p:txBody>
      </p:sp>
      <p:sp>
        <p:nvSpPr>
          <p:cNvPr id="1811" name="Google Shape;1811;p4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2" name="Google Shape;1812;p46"/>
          <p:cNvSpPr txBox="1"/>
          <p:nvPr>
            <p:ph type="title"/>
          </p:nvPr>
        </p:nvSpPr>
        <p:spPr>
          <a:xfrm>
            <a:off x="428400" y="1604400"/>
            <a:ext cx="4801500" cy="20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Nunca trabalhei com websocket em ambiente produtivo…</a:t>
            </a:r>
            <a:endParaRPr sz="1800"/>
          </a:p>
        </p:txBody>
      </p:sp>
      <p:pic>
        <p:nvPicPr>
          <p:cNvPr id="1813" name="Google Shape;18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900" y="1506575"/>
            <a:ext cx="2768800" cy="27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